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0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567049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6837107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ночью и утром дождь.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ный, северо-западный 9-14, ночью порывы 17-22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3-5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8-10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28108</TotalTime>
  <Words>608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3760</cp:revision>
  <cp:lastPrinted>2021-10-15T03:50:29Z</cp:lastPrinted>
  <dcterms:created xsi:type="dcterms:W3CDTF">2018-03-27T06:03:00Z</dcterms:created>
  <dcterms:modified xsi:type="dcterms:W3CDTF">2025-03-06T07:38:55Z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