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1989197370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марта 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588388715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1,90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altLang="ru-RU" sz="1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осадки, днем временами сильные осадки (дождь, снег).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юго-западный, 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утром и днем 15-20,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порывы 23 м/с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ночью и днем 3-5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 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07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марта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временами осадки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(преимущественно дождь).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15-20, порывы 23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0-2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2025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Нурлыбаева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А.Н.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14020</TotalTime>
  <Words>639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3483</cp:revision>
  <cp:lastPrinted>2021-07-01T03:56:27Z</cp:lastPrinted>
  <dcterms:created xsi:type="dcterms:W3CDTF">2018-03-27T06:03:00Z</dcterms:created>
  <dcterms:modified xsi:type="dcterms:W3CDTF">2025-03-06T07:01:46Z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