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33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59148394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марта 2025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осадки (дождь, снег), метель, гололед. Ветер юго-восточный с переходом на юго-западный 9-14, порывы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1° мороза-1°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марта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07 марта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08 марта</a:t>
            </a:r>
          </a:p>
          <a:p>
            <a:pPr lvl="0" indent="177800" algn="just">
              <a:defRPr/>
            </a:pP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нег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метель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 переходом на северо-западный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13109" y="233666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9964" y="338861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4947720"/>
              </p:ext>
            </p:extLst>
          </p:nvPr>
        </p:nvGraphicFramePr>
        <p:xfrm>
          <a:off x="5019964" y="4290788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проспект Абая,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«А»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рнст Л.В.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19022</TotalTime>
  <Words>615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3251</cp:revision>
  <cp:lastPrinted>2021-10-14T11:15:53Z</cp:lastPrinted>
  <dcterms:created xsi:type="dcterms:W3CDTF">2018-03-27T06:03:00Z</dcterms:created>
  <dcterms:modified xsi:type="dcterms:W3CDTF">2025-03-06T07:47:55Z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