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3404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5998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осадки (дождь, снег), низовая метель, гололед, туман. Ветер северо-западный, западный 9-14 м/с. Температура воздуха ночью 2-4 мороза, 0-2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осадков, туман.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29369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5538</cp:revision>
  <cp:lastPrinted>2021-07-01T03:56:27Z</cp:lastPrinted>
  <dcterms:created xsi:type="dcterms:W3CDTF">2018-03-27T06:03:00Z</dcterms:created>
  <dcterms:modified xsi:type="dcterms:W3CDTF">2025-03-06T06:39:04Z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