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75957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метель, гололед. Ветер юго-восточный с переходом на юго-западный 9-14, порывы 15-20, ночью временами 23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мороза-1°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 переходом на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0297" y="221405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060102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22844</TotalTime>
  <Words>714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3532</cp:revision>
  <cp:lastPrinted>2021-10-18T15:52:53Z</cp:lastPrinted>
  <dcterms:created xsi:type="dcterms:W3CDTF">2018-03-27T06:03:00Z</dcterms:created>
  <dcterms:modified xsi:type="dcterms:W3CDTF">2025-03-06T07:52:08Z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