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566503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ночью метель, днем низовая метель. Гололед. Ветер юго-западный 9-14, ночью порывы 15-20 м/с. Температура воздуха ночью 4-6, днем 1-3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метель, гололед. Ветер юго-западный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99975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23911</TotalTime>
  <Words>615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4627</cp:revision>
  <cp:lastPrinted>2021-07-01T03:56:27Z</cp:lastPrinted>
  <dcterms:created xsi:type="dcterms:W3CDTF">2018-03-27T06:03:00Z</dcterms:created>
  <dcterms:modified xsi:type="dcterms:W3CDTF">2025-03-06T08:28:37Z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