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916300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ночью метель, днем низовая метель. Гололед. Ветер юго-западный 9-14, ночью порывы 15-20 м/с. Температура воздуха ночью 2-4, днем 0-2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42737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3982</TotalTime>
  <Words>568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564</cp:revision>
  <cp:lastPrinted>2021-07-01T03:56:27Z</cp:lastPrinted>
  <dcterms:created xsi:type="dcterms:W3CDTF">2024-09-22T07:48:17Z</dcterms:created>
  <dcterms:modified xsi:type="dcterms:W3CDTF">2025-03-06T08:32:25Z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