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042196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и утром небольшой снег, поземок. Днем на дорогах гололедица. Ветер 7-12 м/с. Температура воздуха ночью 8-10, днем 3-5 мороза.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412808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22269</TotalTime>
  <Words>605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3525</cp:revision>
  <cp:lastPrinted>2021-07-01T03:56:27Z</cp:lastPrinted>
  <dcterms:created xsi:type="dcterms:W3CDTF">2018-03-27T06:03:00Z</dcterms:created>
  <dcterms:modified xsi:type="dcterms:W3CDTF">2025-03-06T06:25:17Z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