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2772157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0</a:t>
                      </a:r>
                      <a:r>
                        <a:rPr lang="kk-KZ" dirty="0"/>
                        <a:t>6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0</a:t>
            </a:r>
            <a:r>
              <a:rPr lang="kk-KZ" dirty="0"/>
              <a:t>6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гололед. Ветер юго-западный, западный 9-14, ночью порывы 15-18 м/с. Температура воздуха ночью 5-7, днем 2-4 мороза.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на 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гололед. Ветер юго-западный 9-14 м/с. Температура воздуха 5-7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2381" y="2395882"/>
            <a:ext cx="4576758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6659570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8E3CCD1A-8BC9-4B25-9D7D-1E7CAB0CA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</cp:revision>
  <dcterms:modified xsi:type="dcterms:W3CDTF">2025-03-06T08:13:07Z</dcterms:modified>
</cp:coreProperties>
</file>