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B47EE72-EA6B-40F0-B0CB-484E9E76321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804183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03355-58DB-424B-8559-4F47DA987D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6D855-04D9-493A-94F2-5FE7426F68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D4D52-9E02-4822-8E27-C261EA0C0B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E202C-AA0F-40AC-8BE6-58C2154A1E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17797-C1DD-421E-B26B-4C5B9E07DB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71F74-51EA-4C01-94E5-5475F6F5EB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624D-2BAF-4509-A602-61D3036326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5E63B-D8CB-4F32-BC8F-39E17D435D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FB0AF-EFC1-4B3B-81A7-BDD40390BA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6A5B4-C0D9-4C22-BE25-582BA193E9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8F92B-0948-409C-98F3-D7B61EB695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1686094-C6B5-4879-8588-FF0E105961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65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06 марта2025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2" y="115553"/>
            <a:ext cx="4945062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07 марта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06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днем осадки (дождь, снег)</a:t>
            </a:r>
            <a:r>
              <a:rPr lang="kk-KZ" sz="1100" dirty="0" smtClean="0">
                <a:solidFill>
                  <a:schemeClr val="tx1"/>
                </a:solidFill>
              </a:rPr>
              <a:t>. Вечером туман</a:t>
            </a:r>
            <a:r>
              <a:rPr lang="kk-KZ" sz="1100" dirty="0">
                <a:solidFill>
                  <a:schemeClr val="tx1"/>
                </a:solidFill>
              </a:rPr>
              <a:t>, на дорогах гололедица. </a:t>
            </a:r>
            <a:r>
              <a:rPr lang="ru-RU" sz="1100" dirty="0">
                <a:solidFill>
                  <a:schemeClr val="tx1"/>
                </a:solidFill>
              </a:rPr>
              <a:t>Ветер западный </a:t>
            </a:r>
            <a:r>
              <a:rPr lang="ru-RU" sz="1100" dirty="0" smtClean="0">
                <a:solidFill>
                  <a:schemeClr val="tx1"/>
                </a:solidFill>
              </a:rPr>
              <a:t>5-10, днем порывы 18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около 0 градусов,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5-7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07 марта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08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осадки (дождь, снег), туман, на дорогах гололедица.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0-2 </a:t>
            </a:r>
            <a:r>
              <a:rPr lang="ru-RU" sz="1100" dirty="0" smtClean="0">
                <a:solidFill>
                  <a:schemeClr val="tx1"/>
                </a:solidFill>
              </a:rPr>
              <a:t>мороза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3348882"/>
              </p:ext>
            </p:extLst>
          </p:nvPr>
        </p:nvGraphicFramePr>
        <p:xfrm>
          <a:off x="4818063" y="4046538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2367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07 марта,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08 марта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06 марта 2024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Д.К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23925</TotalTime>
  <Words>796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5640</cp:revision>
  <cp:lastPrinted>2021-07-01T09:11:30Z</cp:lastPrinted>
  <dcterms:created xsi:type="dcterms:W3CDTF">2018-03-27T06:03:00Z</dcterms:created>
  <dcterms:modified xsi:type="dcterms:W3CDTF">2025-03-06T06:32:12Z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