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76" d="100"/>
          <a:sy n="76" d="100"/>
        </p:scale>
        <p:origin x="62" y="3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875497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06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243431"/>
            <a:ext cx="4584671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марта до 20 ч. 07 марта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Облачно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ночью осадки (дождь, снег), днем небольшие осадки (дождь, снег). Низовая метель, гололёд. Ветер юго-западный 9-14, ночью  порывы 15-20 м/с. Температура воздуха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ночью 3-5,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днем 0-2 мороза.</a:t>
            </a:r>
            <a:endParaRPr lang="ru-KZ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облачность, без осадков.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южный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8-10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362172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марта, ночью 08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Седелева Н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41261</TotalTime>
  <Words>679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6313</cp:revision>
  <cp:lastPrinted>2021-11-30T05:55:24Z</cp:lastPrinted>
  <dcterms:created xsi:type="dcterms:W3CDTF">2018-03-27T06:03:00Z</dcterms:created>
  <dcterms:modified xsi:type="dcterms:W3CDTF">2025-03-06T07:20:21Z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