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998865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күндіз кей уақыттарда қатты жауын-шашын (жаңбыр, қар) жауады. Оңтүстік-батыстан, батыстан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таңертең және күндіз 15-20, </a:t>
            </a:r>
            <a:r>
              <a:rPr lang="kk-KZ" sz="1100" dirty="0" smtClean="0">
                <a:latin typeface="Times New Roman" pitchFamily="18" charset="0"/>
                <a:cs typeface="Times New Roman" pitchFamily="18" charset="0"/>
              </a:rPr>
              <a:t>екпіні 23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және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жауын-шашын </a:t>
            </a:r>
            <a:r>
              <a:rPr lang="ru-RU" sz="1100" dirty="0" err="1" smtClean="0">
                <a:latin typeface="Times New Roman" pitchFamily="18" charset="0"/>
                <a:cs typeface="Times New Roman" pitchFamily="18" charset="0"/>
              </a:rPr>
              <a:t>(көбінесе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1</a:t>
            </a:r>
            <a:r>
              <a:rPr lang="kk-KZ" sz="1100" dirty="0" smtClean="0">
                <a:latin typeface="Times New Roman" pitchFamily="18" charset="0"/>
                <a:cs typeface="Times New Roman" pitchFamily="18" charset="0"/>
              </a:rPr>
              <a:t>5-20, екпіні 23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 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13995</TotalTime>
  <Words>603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3582</cp:revision>
  <cp:lastPrinted>2021-07-01T03:56:27Z</cp:lastPrinted>
  <dcterms:created xsi:type="dcterms:W3CDTF">2018-03-27T06:03:00Z</dcterms:created>
  <dcterms:modified xsi:type="dcterms:W3CDTF">2025-03-06T06:58:05Z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