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5149897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01685811"/>
              </p:ext>
            </p:extLst>
          </p:nvPr>
        </p:nvGraphicFramePr>
        <p:xfrm>
          <a:off x="5037714" y="4594056"/>
          <a:ext cx="4667576" cy="182975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наурыздағы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07 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06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07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 (жаңбыр, қар), көктайғақ. Жел оңтүстік-батыстан 9-14, күндіз екпіні 15-20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0-2 аяз, күндіз 3-5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наурызға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08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Күн </a:t>
            </a:r>
            <a:r>
              <a:rPr lang="kk-KZ" sz="1200" dirty="0" smtClean="0">
                <a:latin typeface="Times New Roman" panose="02020603050405020304" pitchFamily="18" charset="0"/>
                <a:cs typeface="Times New Roman" panose="02020603050405020304" pitchFamily="18" charset="0"/>
              </a:rPr>
              <a:t>бұлтты, </a:t>
            </a:r>
            <a:r>
              <a:rPr lang="kk-KZ" sz="1200" dirty="0">
                <a:latin typeface="Times New Roman" panose="02020603050405020304" pitchFamily="18" charset="0"/>
                <a:cs typeface="Times New Roman" panose="02020603050405020304" pitchFamily="18" charset="0"/>
              </a:rPr>
              <a:t>жауын-шашын (жаңбыр, қар</a:t>
            </a:r>
            <a:r>
              <a:rPr lang="kk-KZ" sz="1200" dirty="0" smtClean="0">
                <a:latin typeface="Times New Roman" panose="02020603050405020304" pitchFamily="18" charset="0"/>
                <a:cs typeface="Times New Roman" panose="02020603050405020304" pitchFamily="18" charset="0"/>
              </a:rPr>
              <a:t>), көктайғақ.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батыстан 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0-2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07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08 </a:t>
            </a:r>
            <a:r>
              <a:rPr lang="ru-RU" sz="1200" dirty="0" err="1" smtClean="0">
                <a:solidFill>
                  <a:schemeClr val="tx1"/>
                </a:solidFill>
                <a:latin typeface="Times New Roman" pitchFamily="18" charset="0"/>
                <a:cs typeface="Times New Roman" pitchFamily="18" charset="0"/>
              </a:rPr>
              <a:t>наурызға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669194494"/>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Жокелова</a:t>
                        </a:r>
                        <a:r>
                          <a:rPr lang="ru-RU" altLang="x-none" sz="800" b="0" smtClean="0">
                            <a:latin typeface="Times New Roman" panose="02020603050405020304" pitchFamily="18" charset="0"/>
                            <a:cs typeface="Times New Roman" panose="02020603050405020304" pitchFamily="18" charset="0"/>
                          </a:rPr>
                          <a:t>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15438</TotalTime>
  <Words>546</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3533</cp:revision>
  <cp:lastPrinted>2021-07-01T07:38:07Z</cp:lastPrinted>
  <dcterms:created xsi:type="dcterms:W3CDTF">2018-03-27T06:03:00Z</dcterms:created>
  <dcterms:modified xsi:type="dcterms:W3CDTF">2025-03-06T08:09:02Z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