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5338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66226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түнде бұрқасын, күндіз жаяу бұрқасын.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бұрқасын,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33089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25625</TotalTime>
  <Words>624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4710</cp:revision>
  <cp:lastPrinted>2021-07-01T07:38:07Z</cp:lastPrinted>
  <dcterms:created xsi:type="dcterms:W3CDTF">2018-03-27T06:03:00Z</dcterms:created>
  <dcterms:modified xsi:type="dcterms:W3CDTF">2025-03-06T08:34:48Z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