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2641498"/>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47760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07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06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07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endParaRPr lang="kk-KZ" altLang="ru-RU" sz="1200"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жауын-шашын (жаңбыр, қар), </a:t>
            </a:r>
            <a:r>
              <a:rPr lang="kk-KZ" altLang="ru-RU" sz="1200" dirty="0" smtClean="0">
                <a:latin typeface="Times New Roman" panose="02020603050405020304" pitchFamily="18" charset="0"/>
                <a:cs typeface="Times New Roman" panose="02020603050405020304" pitchFamily="18" charset="0"/>
              </a:rPr>
              <a:t>түнде бұрқасын, күндіз жаяу бұрқасын. Көктайғақ</a:t>
            </a:r>
            <a:r>
              <a:rPr lang="kk-KZ"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07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08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жауын-шашын (жаңбыр, қар), </a:t>
            </a:r>
            <a:r>
              <a:rPr lang="kk-KZ" altLang="ru-RU" sz="1200" dirty="0" smtClean="0">
                <a:latin typeface="Times New Roman" panose="02020603050405020304" pitchFamily="18" charset="0"/>
                <a:cs typeface="Times New Roman" panose="02020603050405020304" pitchFamily="18" charset="0"/>
              </a:rPr>
              <a:t>бұрқасын</a:t>
            </a:r>
            <a:r>
              <a:rPr lang="kk-KZ" altLang="ru-RU" sz="1200" dirty="0">
                <a:latin typeface="Times New Roman" panose="02020603050405020304" pitchFamily="18" charset="0"/>
                <a:cs typeface="Times New Roman" panose="02020603050405020304" pitchFamily="18" charset="0"/>
              </a:rPr>
              <a:t>, көктайғақ.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563565"/>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6198082"/>
              </p:ext>
            </p:extLst>
          </p:nvPr>
        </p:nvGraphicFramePr>
        <p:xfrm>
          <a:off x="4926188" y="3808040"/>
          <a:ext cx="477934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23749</TotalTime>
  <Words>584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4609</cp:revision>
  <cp:lastPrinted>2021-07-01T03:56:27Z</cp:lastPrinted>
  <dcterms:created xsi:type="dcterms:W3CDTF">2018-03-27T06:03:00Z</dcterms:created>
  <dcterms:modified xsi:type="dcterms:W3CDTF">2025-03-06T08:37:01Z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