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2523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бұрқасын, көктайғақ. Оңтүстік-шығыстан соғатын жел оңтүстік-батысқа ауысады, күші 9-14, </a:t>
            </a:r>
            <a:r>
              <a:rPr lang="kk-KZ" sz="1200">
                <a:solidFill>
                  <a:prstClr val="black"/>
                </a:solidFill>
                <a:latin typeface="Times New Roman" pitchFamily="18" charset="0"/>
                <a:cs typeface="Times New Roman" pitchFamily="18" charset="0"/>
              </a:rPr>
              <a:t>екпіні </a:t>
            </a:r>
            <a:r>
              <a:rPr lang="kk-KZ" sz="120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1° аяз-1° жылы, күндіз 2-4</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жылы</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бұрқасын. Оңтүстік</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соғатын солтүстік-батысқа ауысады, күші 7-12 м/с. Ауа температурасы 3-5°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49284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591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3270</cp:revision>
  <cp:lastPrinted>2021-07-01T03:56:27Z</cp:lastPrinted>
  <dcterms:created xsi:type="dcterms:W3CDTF">2018-03-27T06:03:00Z</dcterms:created>
  <dcterms:modified xsi:type="dcterms:W3CDTF">2025-03-06T07:47:49Z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