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1429" autoAdjust="0"/>
  </p:normalViewPr>
  <p:slideViewPr>
    <p:cSldViewPr>
      <p:cViewPr>
        <p:scale>
          <a:sx n="117" d="100"/>
          <a:sy n="117" d="100"/>
        </p:scale>
        <p:origin x="-1914"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982017880"/>
              </p:ext>
            </p:extLst>
          </p:nvPr>
        </p:nvGraphicFramePr>
        <p:xfrm>
          <a:off x="307975" y="2708919"/>
          <a:ext cx="4465638" cy="19980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65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06 наурыз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817733338"/>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42</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0,264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29</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0,098</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320</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0,064</a:t>
                      </a:r>
                      <a:endParaRPr lang="en-US"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25</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0,124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25</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0,064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06 наурызға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1862048"/>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150" b="1" dirty="0" smtClean="0">
                <a:latin typeface="Times New Roman" pitchFamily="18" charset="0"/>
                <a:cs typeface="Times New Roman" pitchFamily="18" charset="0"/>
              </a:rPr>
              <a:t>Атырау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r>
              <a:rPr lang="ru-RU" altLang="ru-RU" sz="1150" b="1" dirty="0">
                <a:latin typeface="Times New Roman" pitchFamily="18" charset="0"/>
                <a:cs typeface="Times New Roman" pitchFamily="18" charset="0"/>
              </a:rPr>
              <a:t> </a:t>
            </a:r>
            <a:endParaRPr lang="ru-RU" altLang="ru-RU" sz="1150" b="1" dirty="0" smtClean="0">
              <a:latin typeface="Times New Roman" pitchFamily="18" charset="0"/>
              <a:cs typeface="Times New Roman" pitchFamily="18" charset="0"/>
            </a:endParaRPr>
          </a:p>
          <a:p>
            <a:pPr algn="ctr" eaLnBrk="1" hangingPunct="1">
              <a:buFont typeface="Arial" pitchFamily="34" charset="0"/>
              <a:buNone/>
            </a:pPr>
            <a:r>
              <a:rPr lang="kk-KZ" altLang="ru-RU" sz="1150" b="1" dirty="0" smtClean="0">
                <a:latin typeface="Times New Roman" pitchFamily="18" charset="0"/>
                <a:cs typeface="Times New Roman" pitchFamily="18" charset="0"/>
              </a:rPr>
              <a:t>07 наурызға </a:t>
            </a:r>
            <a:r>
              <a:rPr lang="ru-RU" altLang="ru-RU" sz="1150" b="1" dirty="0" err="1" smtClean="0">
                <a:latin typeface="Times New Roman" pitchFamily="18" charset="0"/>
                <a:cs typeface="Times New Roman" pitchFamily="18" charset="0"/>
              </a:rPr>
              <a:t>арналған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ауа-райы</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болжамы</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a:t>
            </a:r>
          </a:p>
          <a:p>
            <a:pPr algn="ctr" eaLnBrk="1" hangingPunct="1">
              <a:buFont typeface="Arial" pitchFamily="34" charset="0"/>
              <a:buNone/>
            </a:pPr>
            <a:r>
              <a:rPr lang="ru-RU" altLang="ru-RU" sz="1150" b="1" dirty="0" smtClean="0">
                <a:latin typeface="Times New Roman" pitchFamily="18" charset="0"/>
                <a:cs typeface="Times New Roman" pitchFamily="18" charset="0"/>
              </a:rPr>
              <a:t>2025 </a:t>
            </a:r>
            <a:r>
              <a:rPr lang="ru-RU" altLang="ru-RU" sz="1150" b="1" dirty="0" err="1">
                <a:latin typeface="Times New Roman" pitchFamily="18" charset="0"/>
                <a:cs typeface="Times New Roman" pitchFamily="18" charset="0"/>
              </a:rPr>
              <a:t>жыл</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06</a:t>
            </a:r>
            <a:r>
              <a:rPr lang="kk-KZ" altLang="ru-RU" sz="1150" b="1" dirty="0" smtClean="0">
                <a:latin typeface="Times New Roman" pitchFamily="18" charset="0"/>
                <a:cs typeface="Times New Roman" pitchFamily="18" charset="0"/>
              </a:rPr>
              <a:t> наурыз</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сағаттан</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бастап</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07 </a:t>
            </a:r>
            <a:r>
              <a:rPr lang="ru-RU" altLang="ru-RU" sz="1150" b="1" dirty="0" err="1" smtClean="0">
                <a:latin typeface="Times New Roman" pitchFamily="18" charset="0"/>
                <a:cs typeface="Times New Roman" pitchFamily="18" charset="0"/>
              </a:rPr>
              <a:t>наурыз</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сағатқа</a:t>
            </a:r>
            <a:r>
              <a:rPr lang="ru-RU" altLang="ru-RU" sz="1150" b="1" dirty="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eaLnBrk="1" hangingPunct="1"/>
            <a:r>
              <a:rPr lang="kk-KZ" sz="1150" dirty="0" smtClean="0">
                <a:latin typeface="Times New Roman" pitchFamily="18" charset="0"/>
                <a:cs typeface="Times New Roman" pitchFamily="18" charset="0"/>
              </a:rPr>
              <a:t>Бұлтты</a:t>
            </a:r>
            <a:r>
              <a:rPr lang="kk-KZ" sz="1150" dirty="0">
                <a:latin typeface="Times New Roman" pitchFamily="18" charset="0"/>
                <a:cs typeface="Times New Roman" pitchFamily="18" charset="0"/>
              </a:rPr>
              <a:t>, </a:t>
            </a:r>
            <a:r>
              <a:rPr lang="kk-KZ" sz="1150" dirty="0" smtClean="0">
                <a:latin typeface="Times New Roman" pitchFamily="18" charset="0"/>
                <a:cs typeface="Times New Roman" pitchFamily="18" charset="0"/>
              </a:rPr>
              <a:t>түнде кей уақытта жауын-шашын қар, жаяу бұрқасын</a:t>
            </a:r>
            <a:r>
              <a:rPr lang="en-US" sz="1150" dirty="0" smtClean="0">
                <a:latin typeface="Times New Roman" pitchFamily="18" charset="0"/>
                <a:cs typeface="Times New Roman" pitchFamily="18" charset="0"/>
              </a:rPr>
              <a:t>, </a:t>
            </a:r>
            <a:r>
              <a:rPr lang="kk-KZ" sz="1150" dirty="0" smtClean="0">
                <a:latin typeface="Times New Roman" pitchFamily="18" charset="0"/>
                <a:cs typeface="Times New Roman" pitchFamily="18" charset="0"/>
              </a:rPr>
              <a:t>жолдарда көктайғақ</a:t>
            </a:r>
            <a:r>
              <a:rPr lang="en-US" sz="1150" dirty="0">
                <a:latin typeface="Times New Roman" pitchFamily="18" charset="0"/>
                <a:cs typeface="Times New Roman" pitchFamily="18" charset="0"/>
              </a:rPr>
              <a:t>.</a:t>
            </a:r>
            <a:r>
              <a:rPr lang="kk-KZ" sz="1150" dirty="0" smtClean="0">
                <a:latin typeface="Times New Roman" pitchFamily="18" charset="0"/>
                <a:cs typeface="Times New Roman" pitchFamily="18" charset="0"/>
              </a:rPr>
              <a:t> Батыстан, о</a:t>
            </a:r>
            <a:r>
              <a:rPr lang="kk-KZ" sz="1150" kern="1400" dirty="0" smtClean="0">
                <a:latin typeface="Times New Roman"/>
                <a:ea typeface="Times New Roman"/>
              </a:rPr>
              <a:t>ңтүстік-батыстан </a:t>
            </a:r>
            <a:r>
              <a:rPr lang="kk-KZ" sz="1150" dirty="0" smtClean="0">
                <a:latin typeface="Times New Roman" pitchFamily="18" charset="0"/>
                <a:cs typeface="Times New Roman" pitchFamily="18" charset="0"/>
              </a:rPr>
              <a:t>жел </a:t>
            </a:r>
            <a:r>
              <a:rPr lang="kk-KZ" sz="1150" dirty="0">
                <a:latin typeface="Times New Roman" pitchFamily="18" charset="0"/>
                <a:cs typeface="Times New Roman" pitchFamily="18" charset="0"/>
              </a:rPr>
              <a:t>соғады, күші </a:t>
            </a:r>
            <a:r>
              <a:rPr lang="en-US" sz="1150" dirty="0" smtClean="0">
                <a:latin typeface="Times New Roman" pitchFamily="18" charset="0"/>
                <a:cs typeface="Times New Roman" pitchFamily="18" charset="0"/>
              </a:rPr>
              <a:t>9-14, </a:t>
            </a:r>
            <a:r>
              <a:rPr lang="kk-KZ" sz="1150" dirty="0" smtClean="0">
                <a:latin typeface="Times New Roman" pitchFamily="18" charset="0"/>
                <a:cs typeface="Times New Roman" pitchFamily="18" charset="0"/>
              </a:rPr>
              <a:t>түнде </a:t>
            </a:r>
            <a:r>
              <a:rPr lang="ru-RU" sz="1150" dirty="0" err="1" smtClean="0">
                <a:latin typeface="Times New Roman" pitchFamily="18" charset="0"/>
                <a:cs typeface="Times New Roman" pitchFamily="18" charset="0"/>
              </a:rPr>
              <a:t>екпіні</a:t>
            </a:r>
            <a:r>
              <a:rPr lang="ru-RU" sz="1150" dirty="0" smtClean="0">
                <a:latin typeface="Times New Roman" pitchFamily="18" charset="0"/>
                <a:cs typeface="Times New Roman" pitchFamily="18" charset="0"/>
              </a:rPr>
              <a:t> 15-18 </a:t>
            </a:r>
            <a:r>
              <a:rPr lang="kk-KZ" sz="1150" dirty="0" smtClean="0">
                <a:latin typeface="Times New Roman" pitchFamily="18" charset="0"/>
                <a:cs typeface="Times New Roman" pitchFamily="18" charset="0"/>
              </a:rPr>
              <a:t>м/с</a:t>
            </a:r>
            <a:r>
              <a:rPr lang="kk-KZ" sz="1150" dirty="0">
                <a:latin typeface="Times New Roman" pitchFamily="18" charset="0"/>
                <a:cs typeface="Times New Roman" pitchFamily="18" charset="0"/>
              </a:rPr>
              <a:t>. Ауа температурасы түнде </a:t>
            </a:r>
            <a:r>
              <a:rPr lang="kk-KZ" sz="1150" dirty="0" smtClean="0">
                <a:latin typeface="Times New Roman" pitchFamily="18" charset="0"/>
                <a:cs typeface="Times New Roman" pitchFamily="18" charset="0"/>
              </a:rPr>
              <a:t>1-3 аяз, </a:t>
            </a:r>
            <a:r>
              <a:rPr lang="kk-KZ" sz="1150" dirty="0">
                <a:latin typeface="Times New Roman" pitchFamily="18" charset="0"/>
                <a:cs typeface="Times New Roman" pitchFamily="18" charset="0"/>
              </a:rPr>
              <a:t>күндіз </a:t>
            </a:r>
            <a:r>
              <a:rPr lang="kk-KZ" sz="1150" dirty="0" smtClean="0">
                <a:latin typeface="Times New Roman" pitchFamily="18" charset="0"/>
                <a:cs typeface="Times New Roman" pitchFamily="18" charset="0"/>
              </a:rPr>
              <a:t>5-7 жылы.</a:t>
            </a:r>
          </a:p>
          <a:p>
            <a:pPr algn="ctr" eaLnBrk="1" hangingPunct="1"/>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07</a:t>
            </a:r>
            <a:r>
              <a:rPr lang="kk-KZ" altLang="ru-RU" sz="1150" b="1" dirty="0" smtClean="0">
                <a:latin typeface="Times New Roman" pitchFamily="18" charset="0"/>
                <a:cs typeface="Times New Roman" pitchFamily="18" charset="0"/>
              </a:rPr>
              <a:t> наурыздан </a:t>
            </a:r>
            <a:r>
              <a:rPr lang="ru-RU" altLang="ru-RU" sz="1150" b="1" dirty="0" smtClean="0">
                <a:latin typeface="Times New Roman" pitchFamily="18" charset="0"/>
                <a:cs typeface="Times New Roman" pitchFamily="18" charset="0"/>
              </a:rPr>
              <a:t>20 </a:t>
            </a:r>
            <a:r>
              <a:rPr lang="ru-RU" altLang="ru-RU" sz="1150" b="1" dirty="0" err="1" smtClean="0">
                <a:latin typeface="Times New Roman" pitchFamily="18" charset="0"/>
                <a:cs typeface="Times New Roman" pitchFamily="18" charset="0"/>
              </a:rPr>
              <a:t>сағаттан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бастап</a:t>
            </a:r>
            <a:r>
              <a:rPr lang="ru-RU" altLang="ru-RU" sz="1150" b="1" dirty="0" smtClean="0">
                <a:latin typeface="Times New Roman" pitchFamily="18" charset="0"/>
                <a:cs typeface="Times New Roman" pitchFamily="18" charset="0"/>
              </a:rPr>
              <a:t> 08 </a:t>
            </a:r>
            <a:r>
              <a:rPr lang="ru-RU" altLang="ru-RU" sz="1150" b="1" dirty="0" err="1" smtClean="0">
                <a:latin typeface="Times New Roman" pitchFamily="18" charset="0"/>
                <a:cs typeface="Times New Roman" pitchFamily="18" charset="0"/>
              </a:rPr>
              <a:t>наурыз</a:t>
            </a:r>
            <a:r>
              <a:rPr lang="kk-KZ" altLang="ru-RU" sz="1150" b="1" dirty="0" smtClean="0">
                <a:latin typeface="Times New Roman" pitchFamily="18" charset="0"/>
                <a:cs typeface="Times New Roman" pitchFamily="18" charset="0"/>
              </a:rPr>
              <a:t> </a:t>
            </a:r>
            <a:endParaRPr lang="en-US" altLang="ru-RU" sz="1150" b="1" dirty="0" smtClean="0">
              <a:latin typeface="Times New Roman" pitchFamily="18" charset="0"/>
              <a:cs typeface="Times New Roman" pitchFamily="18" charset="0"/>
            </a:endParaRPr>
          </a:p>
          <a:p>
            <a:pPr algn="ctr" eaLnBrk="1" hangingPunct="1"/>
            <a:r>
              <a:rPr lang="ru-RU" altLang="ru-RU" sz="1150" b="1" dirty="0" smtClean="0">
                <a:latin typeface="Times New Roman" pitchFamily="18" charset="0"/>
                <a:cs typeface="Times New Roman" pitchFamily="18" charset="0"/>
              </a:rPr>
              <a:t>08 </a:t>
            </a:r>
            <a:r>
              <a:rPr lang="ru-RU" altLang="ru-RU" sz="1150" b="1" dirty="0" err="1" smtClean="0">
                <a:latin typeface="Times New Roman" pitchFamily="18" charset="0"/>
                <a:cs typeface="Times New Roman" pitchFamily="18" charset="0"/>
              </a:rPr>
              <a:t>сағатқа</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r>
              <a:rPr lang="kk-KZ" sz="1150" dirty="0" smtClean="0">
                <a:latin typeface="Times New Roman" pitchFamily="18" charset="0"/>
                <a:cs typeface="Times New Roman" pitchFamily="18" charset="0"/>
              </a:rPr>
              <a:t>Бұлтты, </a:t>
            </a:r>
            <a:r>
              <a:rPr lang="kk-KZ" sz="1150" dirty="0" smtClean="0">
                <a:latin typeface="Times New Roman" pitchFamily="18" charset="0"/>
                <a:cs typeface="Times New Roman" pitchFamily="18" charset="0"/>
              </a:rPr>
              <a:t>жауын-шашынсыз.</a:t>
            </a:r>
            <a:r>
              <a:rPr lang="kk-KZ" sz="1150" kern="1400" dirty="0" smtClean="0">
                <a:latin typeface="Times New Roman"/>
                <a:ea typeface="Times New Roman"/>
              </a:rPr>
              <a:t> Солтүстік-батыстан оңтүстік-батысқа ауысып </a:t>
            </a:r>
            <a:r>
              <a:rPr lang="kk-KZ" sz="1150" kern="1400" dirty="0" smtClean="0">
                <a:latin typeface="Times New Roman"/>
                <a:ea typeface="Times New Roman"/>
              </a:rPr>
              <a:t>жел </a:t>
            </a:r>
            <a:r>
              <a:rPr lang="kk-KZ" sz="1150" kern="1400" dirty="0">
                <a:latin typeface="Times New Roman"/>
                <a:ea typeface="Times New Roman"/>
              </a:rPr>
              <a:t>соғады, </a:t>
            </a:r>
            <a:r>
              <a:rPr lang="kk-KZ" sz="1150" kern="1400" dirty="0" smtClean="0">
                <a:latin typeface="Times New Roman"/>
                <a:ea typeface="Times New Roman"/>
              </a:rPr>
              <a:t>күші 9-14 м/с</a:t>
            </a:r>
            <a:r>
              <a:rPr lang="kk-KZ" sz="1150" kern="1400" dirty="0">
                <a:latin typeface="Times New Roman"/>
                <a:ea typeface="Times New Roman"/>
              </a:rPr>
              <a:t>. Ауа </a:t>
            </a:r>
            <a:r>
              <a:rPr lang="kk-KZ" sz="1150" kern="1400" dirty="0" smtClean="0">
                <a:latin typeface="Times New Roman"/>
                <a:ea typeface="Times New Roman"/>
              </a:rPr>
              <a:t>температурасы </a:t>
            </a:r>
            <a:r>
              <a:rPr lang="kk-KZ" sz="1150" kern="1400" dirty="0">
                <a:latin typeface="Times New Roman"/>
                <a:ea typeface="Times New Roman"/>
              </a:rPr>
              <a:t> </a:t>
            </a:r>
            <a:r>
              <a:rPr lang="kk-KZ" sz="1150" kern="1400" dirty="0" smtClean="0">
                <a:latin typeface="Times New Roman"/>
                <a:ea typeface="Times New Roman"/>
              </a:rPr>
              <a:t>0-2 аяз.</a:t>
            </a:r>
            <a:endParaRPr lang="kk-KZ" sz="1150" kern="1400" dirty="0">
              <a:solidFill>
                <a:srgbClr val="000000"/>
              </a:solidFill>
              <a:latin typeface="Times New Roman"/>
              <a:ea typeface="Times New Roman"/>
            </a:endParaRPr>
          </a:p>
        </p:txBody>
      </p:sp>
      <p:sp>
        <p:nvSpPr>
          <p:cNvPr id="20" name="TextBox 13"/>
          <p:cNvSpPr txBox="1"/>
          <p:nvPr/>
        </p:nvSpPr>
        <p:spPr>
          <a:xfrm>
            <a:off x="4964112" y="318409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4112" y="2347527"/>
            <a:ext cx="4743056" cy="8002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150" dirty="0" err="1">
                <a:solidFill>
                  <a:schemeClr val="tx1"/>
                </a:solidFill>
                <a:latin typeface="Times New Roman" panose="02020603050405020304" pitchFamily="18" charset="0"/>
                <a:cs typeface="Times New Roman" panose="02020603050405020304" pitchFamily="18" charset="0"/>
              </a:rPr>
              <a:t>Метеорологиялық</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заттардың</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b="1" dirty="0" err="1" smtClean="0">
                <a:solidFill>
                  <a:schemeClr val="tx1"/>
                </a:solidFill>
                <a:latin typeface="Times New Roman" panose="02020603050405020304" pitchFamily="18" charset="0"/>
                <a:cs typeface="Times New Roman" panose="02020603050405020304" pitchFamily="18" charset="0"/>
              </a:rPr>
              <a:t>сейілуіне</a:t>
            </a:r>
            <a:r>
              <a:rPr lang="kk-KZ" sz="1150" b="1" dirty="0" smtClean="0">
                <a:solidFill>
                  <a:schemeClr val="tx1"/>
                </a:solidFill>
                <a:latin typeface="Times New Roman" panose="02020603050405020304" pitchFamily="18" charset="0"/>
                <a:cs typeface="Times New Roman" panose="02020603050405020304" pitchFamily="18" charset="0"/>
              </a:rPr>
              <a:t> </a:t>
            </a:r>
            <a:r>
              <a:rPr lang="kk-KZ" altLang="en-US" sz="1150" dirty="0" smtClean="0">
                <a:solidFill>
                  <a:schemeClr val="tx1"/>
                </a:solidFill>
                <a:latin typeface="Times New Roman" pitchFamily="18" charset="0"/>
                <a:cs typeface="Times New Roman" pitchFamily="18" charset="0"/>
                <a:sym typeface="+mn-ea"/>
              </a:rPr>
              <a:t>ықпал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 </a:t>
            </a:r>
          </a:p>
          <a:p>
            <a:pPr algn="just">
              <a:defRPr/>
            </a:pPr>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a:solidFill>
                  <a:schemeClr val="tx1"/>
                </a:solidFill>
                <a:latin typeface="Times New Roman" panose="02020603050405020304" pitchFamily="18" charset="0"/>
                <a:cs typeface="Times New Roman" panose="02020603050405020304" pitchFamily="18" charset="0"/>
              </a:rPr>
              <a:t>төмен </a:t>
            </a:r>
            <a:r>
              <a:rPr lang="ru-RU" sz="1150" dirty="0" err="1">
                <a:solidFill>
                  <a:schemeClr val="tx1"/>
                </a:solidFill>
                <a:latin typeface="Times New Roman" panose="02020603050405020304" pitchFamily="18" charset="0"/>
                <a:cs typeface="Times New Roman" panose="02020603050405020304" pitchFamily="18" charset="0"/>
              </a:rPr>
              <a:t>болады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Гиляжева</a:t>
            </a:r>
            <a:r>
              <a:rPr lang="ru-RU" altLang="ru-RU" sz="1200" b="1" i="1" dirty="0" smtClean="0">
                <a:solidFill>
                  <a:srgbClr val="000000"/>
                </a:solidFill>
                <a:latin typeface="Times New Roman" pitchFamily="18" charset="0"/>
                <a:cs typeface="Times New Roman" pitchFamily="18" charset="0"/>
              </a:rPr>
              <a:t> М.  /  </a:t>
            </a:r>
            <a:r>
              <a:rPr lang="ru-RU" altLang="ru-RU" sz="1200" b="1" i="1" dirty="0" err="1" smtClean="0">
                <a:solidFill>
                  <a:srgbClr val="000000"/>
                </a:solidFill>
                <a:latin typeface="Times New Roman" pitchFamily="18" charset="0"/>
                <a:cs typeface="Times New Roman" pitchFamily="18" charset="0"/>
              </a:rPr>
              <a:t>Бейсенбаева</a:t>
            </a:r>
            <a:r>
              <a:rPr lang="ru-RU" altLang="ru-RU" sz="1200" b="1" i="1" dirty="0" smtClean="0">
                <a:solidFill>
                  <a:srgbClr val="000000"/>
                </a:solidFill>
                <a:latin typeface="Times New Roman" pitchFamily="18" charset="0"/>
                <a:cs typeface="Times New Roman" pitchFamily="18" charset="0"/>
              </a:rPr>
              <a:t> А.</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25910</TotalTime>
  <Words>587</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4364</cp:revision>
  <cp:lastPrinted>2023-02-06T06:57:51Z</cp:lastPrinted>
  <dcterms:created xsi:type="dcterms:W3CDTF">2018-03-27T06:03:00Z</dcterms:created>
  <dcterms:modified xsi:type="dcterms:W3CDTF">2025-03-06T08:52:54Z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