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652054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66226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07 наурызға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жауын-шашын (жаңбыр, қар), түнде бұрқасын, </a:t>
            </a:r>
            <a:r>
              <a:rPr lang="kk-KZ" altLang="ru-RU" sz="1200" dirty="0" smtClean="0">
                <a:latin typeface="Times New Roman" panose="02020603050405020304" pitchFamily="18" charset="0"/>
                <a:cs typeface="Times New Roman" panose="02020603050405020304" pitchFamily="18" charset="0"/>
              </a:rPr>
              <a:t>күндіз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аздаған жауын-шашын </a:t>
            </a:r>
            <a:r>
              <a:rPr lang="kk-KZ" altLang="ru-RU" sz="1200" dirty="0">
                <a:latin typeface="Times New Roman" panose="02020603050405020304" pitchFamily="18" charset="0"/>
                <a:cs typeface="Times New Roman" panose="02020603050405020304" pitchFamily="18" charset="0"/>
              </a:rPr>
              <a:t>(жаңбыр, қар),</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жаяу бұрқасын. Көктайғақ.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smtClean="0">
                <a:latin typeface="Times New Roman" panose="02020603050405020304" pitchFamily="18" charset="0"/>
                <a:cs typeface="Times New Roman" panose="02020603050405020304" pitchFamily="18" charset="0"/>
              </a:rPr>
              <a:t>наурызға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sz="1150" b="1" dirty="0" err="1" smtClean="0">
                <a:latin typeface="Times New Roman" panose="02020603050405020304" pitchFamily="18" charset="0"/>
                <a:cs typeface="Times New Roman" panose="02020603050405020304" pitchFamily="18" charset="0"/>
              </a:rPr>
              <a:t>наурыз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жауын-шашын (жаңбыр, қар), </a:t>
            </a:r>
            <a:r>
              <a:rPr lang="kk-KZ" altLang="ru-RU" sz="1200" dirty="0" smtClean="0">
                <a:latin typeface="Times New Roman" panose="02020603050405020304" pitchFamily="18" charset="0"/>
                <a:cs typeface="Times New Roman" panose="02020603050405020304" pitchFamily="18" charset="0"/>
              </a:rPr>
              <a:t>бұрқасын</a:t>
            </a:r>
            <a:r>
              <a:rPr lang="kk-KZ" altLang="ru-RU" sz="1200" dirty="0">
                <a:latin typeface="Times New Roman" panose="02020603050405020304" pitchFamily="18" charset="0"/>
                <a:cs typeface="Times New Roman" panose="02020603050405020304" pitchFamily="18" charset="0"/>
              </a:rPr>
              <a:t>, көктайғақ.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621047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25481</TotalTime>
  <Words>577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4626</cp:revision>
  <cp:lastPrinted>2021-07-01T07:38:07Z</cp:lastPrinted>
  <dcterms:created xsi:type="dcterms:W3CDTF">2018-03-27T06:03:00Z</dcterms:created>
  <dcterms:modified xsi:type="dcterms:W3CDTF">2025-03-06T08:36:57Z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