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91003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бұрқасын, көктайғақ. Оңтүстік-шығыстан соғатын жел оңтүстік-батысқа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екпіні 15-20, түнде кей уақыттарда 23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 аяз-1° жылы,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соғатын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3696" y="31971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7790584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21080</TotalTime>
  <Words>666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3478</cp:revision>
  <cp:lastPrinted>2021-07-01T03:56:27Z</cp:lastPrinted>
  <dcterms:created xsi:type="dcterms:W3CDTF">2018-03-27T06:03:00Z</dcterms:created>
  <dcterms:modified xsi:type="dcterms:W3CDTF">2025-03-06T07:52:05Z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