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246"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1436644"/>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en-US" altLang="x-none" sz="1600" b="1" i="1" dirty="0" smtClean="0">
                          <a:solidFill>
                            <a:srgbClr val="002060"/>
                          </a:solidFill>
                          <a:latin typeface="Times New Roman" panose="02020603050405020304" pitchFamily="18" charset="0"/>
                          <a:cs typeface="Times New Roman" panose="02020603050405020304" pitchFamily="18" charset="0"/>
                        </a:rPr>
                        <a:t>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39907582"/>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r>
                        <a:rPr lang="en-US"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1184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smtClean="0">
                          <a:solidFill>
                            <a:srgbClr val="000000"/>
                          </a:solidFill>
                          <a:effectLst/>
                          <a:latin typeface="Calibri" panose="020F0502020204030204" pitchFamily="34" charset="0"/>
                        </a:rPr>
                        <a:t>.763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kk-KZ"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7</a:t>
            </a:r>
            <a:r>
              <a:rPr lang="kk-KZ" altLang="ru-RU" sz="1100" b="1" dirty="0" smtClean="0">
                <a:latin typeface="Times New Roman" panose="02020603050405020304" pitchFamily="18" charset="0"/>
                <a:cs typeface="Times New Roman" panose="02020603050405020304" pitchFamily="18" charset="0"/>
              </a:rPr>
              <a:t> наурыз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0</a:t>
            </a:r>
            <a:r>
              <a:rPr lang="en-US" altLang="ru-RU" sz="1100" b="1" dirty="0" smtClean="0">
                <a:solidFill>
                  <a:srgbClr val="000000"/>
                </a:solidFill>
                <a:latin typeface="Times New Roman" panose="02020603050405020304" pitchFamily="18" charset="0"/>
                <a:cs typeface="Times New Roman" panose="02020603050405020304" pitchFamily="18" charset="0"/>
              </a:rPr>
              <a:t>7</a:t>
            </a:r>
            <a:r>
              <a:rPr lang="kk-KZ" altLang="ru-RU" sz="1100" b="1" dirty="0" smtClean="0">
                <a:solidFill>
                  <a:srgbClr val="000000"/>
                </a:solidFill>
                <a:latin typeface="Times New Roman" panose="02020603050405020304" pitchFamily="18" charset="0"/>
                <a:cs typeface="Times New Roman" panose="02020603050405020304" pitchFamily="18" charset="0"/>
              </a:rPr>
              <a:t> наурыз</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түнде және таңертең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батыстан, 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түнде екпіні 17-22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3-5</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8-10</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08</a:t>
            </a:r>
            <a:r>
              <a:rPr lang="kk-KZ" sz="1100" b="1" dirty="0" smtClean="0">
                <a:solidFill>
                  <a:srgbClr val="000000"/>
                </a:solidFill>
                <a:latin typeface="Times New Roman" panose="02020603050405020304" pitchFamily="18" charset="0"/>
                <a:cs typeface="Times New Roman" panose="02020603050405020304" pitchFamily="18" charset="0"/>
              </a:rPr>
              <a:t> 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7</a:t>
            </a:r>
            <a:r>
              <a:rPr lang="kk-KZ" sz="1100" b="1" dirty="0" smtClean="0">
                <a:solidFill>
                  <a:srgbClr val="000000"/>
                </a:solidFill>
                <a:latin typeface="Times New Roman" panose="02020603050405020304" pitchFamily="18" charset="0"/>
                <a:cs typeface="Times New Roman" panose="02020603050405020304" pitchFamily="18" charset="0"/>
              </a:rPr>
              <a:t> наурыз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8</a:t>
            </a:r>
            <a:r>
              <a:rPr lang="kk-KZ" sz="1100" b="1" dirty="0" smtClean="0">
                <a:solidFill>
                  <a:srgbClr val="000000"/>
                </a:solidFill>
                <a:latin typeface="Times New Roman" panose="02020603050405020304" pitchFamily="18" charset="0"/>
                <a:cs typeface="Times New Roman" panose="02020603050405020304" pitchFamily="18" charset="0"/>
              </a:rPr>
              <a:t> 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2-4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a:t>
            </a:r>
            <a:r>
              <a:rPr lang="kk-KZ" altLang="ru-RU" sz="1000" b="1" i="1" dirty="0"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30274</TotalTime>
  <Words>599</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3806</cp:revision>
  <cp:lastPrinted>2021-07-01T07:38:07Z</cp:lastPrinted>
  <dcterms:created xsi:type="dcterms:W3CDTF">2018-03-27T06:03:00Z</dcterms:created>
  <dcterms:modified xsi:type="dcterms:W3CDTF">2025-03-06T07:36:27Z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