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1427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63235" y="257045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302603"/>
              </p:ext>
            </p:extLst>
          </p:nvPr>
        </p:nvGraphicFramePr>
        <p:xfrm>
          <a:off x="5063235" y="4360595"/>
          <a:ext cx="4698301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88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238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0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западный, северо-западный 7-12 м/с. Температура воздуха ночью 4-6,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8247" y="3452034"/>
            <a:ext cx="4683290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28113</TotalTime>
  <Words>608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3764</cp:revision>
  <cp:lastPrinted>2021-10-15T03:50:29Z</cp:lastPrinted>
  <dcterms:created xsi:type="dcterms:W3CDTF">2018-03-27T06:03:00Z</dcterms:created>
  <dcterms:modified xsi:type="dcterms:W3CDTF">2025-03-07T06:52:58Z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