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645452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207108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осадки (дождь, снег), днем небольшой дождь. Ветер юго-западный 8-13, порывы 15-20, днем временами 23 м/с. Температура воздуха ночью 0-2, днем 10-12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14020</TotalTime>
  <Words>638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3482</cp:revision>
  <cp:lastPrinted>2021-07-01T03:56:27Z</cp:lastPrinted>
  <dcterms:created xsi:type="dcterms:W3CDTF">2018-03-27T06:03:00Z</dcterms:created>
  <dcterms:modified xsi:type="dcterms:W3CDTF">2025-03-07T07:20:04Z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