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0618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до 20 ч. 08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без осадков. Ветер юго-западный 5-10 м/с. Температура воздуха ночью 10-12, днем 3-5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0656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марта, ночью 09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41281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6318</cp:revision>
  <cp:lastPrinted>2021-11-30T05:55:24Z</cp:lastPrinted>
  <dcterms:created xsi:type="dcterms:W3CDTF">2018-03-27T06:03:00Z</dcterms:created>
  <dcterms:modified xsi:type="dcterms:W3CDTF">2025-03-07T06:23:19Z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