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008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502439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днем осадки (дождь, снег). На дорогах гололедица. Ветер юго-западный с переходом на юго-восточный 9-14 м/с. Температура воздуха ночью 6-8,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930358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26752</TotalTime>
  <Words>661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4783</cp:revision>
  <cp:lastPrinted>2021-07-01T03:56:27Z</cp:lastPrinted>
  <dcterms:created xsi:type="dcterms:W3CDTF">2018-03-27T06:03:00Z</dcterms:created>
  <dcterms:modified xsi:type="dcterms:W3CDTF">2025-03-07T09:01:27Z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