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627721579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65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0</a:t>
                      </a:r>
                      <a:r>
                        <a:rPr lang="kk-KZ" dirty="0"/>
                        <a:t>6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марта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0</a:t>
            </a:r>
            <a:r>
              <a:rPr lang="kk-KZ" dirty="0"/>
              <a:t>7</a:t>
            </a:r>
            <a:r>
              <a:rPr dirty="0"/>
              <a:t> </a:t>
            </a:r>
            <a:r>
              <a:rPr dirty="0" err="1"/>
              <a:t>марта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5360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ночью небольшой снег, днем осадки (дождь, снег). Низовая метель, гололед. Ветер южный, юго-восточный 9-14 м/с. Температура воздуха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12-14, днем 0-2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just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на 09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09 марта </a:t>
            </a: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временами снег, низовая метель. Ветер северо-западный 9-14, порывы 15-20 м/с. Температура воздуха 8-10 мороза.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2381" y="2395882"/>
            <a:ext cx="4576758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17780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kk-KZ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dirty="0"/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778092581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769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3">
            <a:extLst>
              <a:ext uri="{FF2B5EF4-FFF2-40B4-BE49-F238E27FC236}">
                <a16:creationId xmlns:a16="http://schemas.microsoft.com/office/drawing/2014/main" id="{8E3CCD1A-8BC9-4B25-9D7D-1E7CAB0CA5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9835" y="3314870"/>
            <a:ext cx="4641850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С./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Тойшыманова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665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11</cp:revision>
  <dcterms:modified xsi:type="dcterms:W3CDTF">2025-03-07T08:26:13Z</dcterms:modified>
</cp:coreProperties>
</file>