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20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3216415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00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марта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08 марта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Ночью и утром туман. Ветер 2-7 м/с. Температура воздуха ночью 16-18, днем 3-5 мороза.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марта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09 марта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небольшой снег.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2-7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14-16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30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300" b="1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30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9678408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0.788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0.232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22276</TotalTime>
  <Words>600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3526</cp:revision>
  <cp:lastPrinted>2021-07-01T03:56:27Z</cp:lastPrinted>
  <dcterms:created xsi:type="dcterms:W3CDTF">2018-03-27T06:03:00Z</dcterms:created>
  <dcterms:modified xsi:type="dcterms:W3CDTF">2025-03-07T06:31:02Z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