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5248010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осадки, метель, гололед, ночью сильные осадки (дождь, снег). Ветер южный, юго-западный 9-14, порывы 15-20 м/с. Температура воздуха ночью 2-4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324610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4070</TotalTime>
  <Words>566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567</cp:revision>
  <cp:lastPrinted>2021-07-01T03:56:27Z</cp:lastPrinted>
  <dcterms:created xsi:type="dcterms:W3CDTF">2024-09-22T07:48:17Z</dcterms:created>
  <dcterms:modified xsi:type="dcterms:W3CDTF">2025-03-07T09:00:32Z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