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72871122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ночью снег, днем осадки (дождь, снег). На дорогах гололедица. Ветер юго-западный с переходом на юго-восточный 9-14 м/с. Температура воздуха ночью 6-8, днем 2-4 мороза.</a:t>
            </a:r>
          </a:p>
          <a:p>
            <a:pPr algn="just">
              <a:tabLst>
                <a:tab pos="3411538" algn="l"/>
              </a:tabLst>
            </a:pPr>
            <a:endParaRPr lang="kk-KZ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09 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08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09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снег, низовая метель, гололед. Ветер северо-западный с переходом на северо-восточный 9-14 м/с.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8096530"/>
              </p:ext>
            </p:extLst>
          </p:nvPr>
        </p:nvGraphicFramePr>
        <p:xfrm>
          <a:off x="4953000" y="4094578"/>
          <a:ext cx="4643470" cy="20724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427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Ж.А./Огай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23999</TotalTime>
  <Words>616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4630</cp:revision>
  <cp:lastPrinted>2021-07-01T03:56:27Z</cp:lastPrinted>
  <dcterms:created xsi:type="dcterms:W3CDTF">2018-03-27T06:03:00Z</dcterms:created>
  <dcterms:modified xsi:type="dcterms:W3CDTF">2025-03-07T09:01:45Z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