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246" y="9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7418246"/>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en-US" altLang="x-none" sz="1600" b="1" i="1" dirty="0" smtClean="0">
                          <a:solidFill>
                            <a:srgbClr val="002060"/>
                          </a:solidFill>
                          <a:latin typeface="Times New Roman" panose="02020603050405020304" pitchFamily="18" charset="0"/>
                          <a:cs typeface="Times New Roman" panose="02020603050405020304" pitchFamily="18" charset="0"/>
                        </a:rPr>
                        <a:t>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7</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2358" y="2853016"/>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06079507"/>
              </p:ext>
            </p:extLst>
          </p:nvPr>
        </p:nvGraphicFramePr>
        <p:xfrm>
          <a:off x="5081094" y="4758115"/>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a:t>
                      </a:r>
                      <a:r>
                        <a:rPr lang="en-US" sz="1100" b="0" i="0" u="none" strike="noStrike" dirty="0" smtClean="0">
                          <a:solidFill>
                            <a:srgbClr val="000000"/>
                          </a:solidFill>
                          <a:effectLst/>
                          <a:latin typeface="Calibri" panose="020F0502020204030204" pitchFamily="34" charset="0"/>
                        </a:rPr>
                        <a:t>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17048" y="4175631"/>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kk-KZ"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8</a:t>
            </a:r>
            <a:r>
              <a:rPr lang="kk-KZ" altLang="ru-RU" sz="1100" b="1" dirty="0" smtClean="0">
                <a:latin typeface="Times New Roman" panose="02020603050405020304" pitchFamily="18" charset="0"/>
                <a:cs typeface="Times New Roman" panose="02020603050405020304" pitchFamily="18" charset="0"/>
              </a:rPr>
              <a:t> наурыз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0</a:t>
            </a:r>
            <a:r>
              <a:rPr lang="en-US" altLang="ru-RU" sz="1100" b="1" dirty="0" smtClean="0">
                <a:solidFill>
                  <a:srgbClr val="000000"/>
                </a:solidFill>
                <a:latin typeface="Times New Roman" panose="02020603050405020304" pitchFamily="18" charset="0"/>
                <a:cs typeface="Times New Roman" panose="02020603050405020304" pitchFamily="18" charset="0"/>
              </a:rPr>
              <a:t>8</a:t>
            </a:r>
            <a:r>
              <a:rPr lang="kk-KZ" altLang="ru-RU" sz="1100" b="1" dirty="0" smtClean="0">
                <a:solidFill>
                  <a:srgbClr val="000000"/>
                </a:solidFill>
                <a:latin typeface="Times New Roman" panose="02020603050405020304" pitchFamily="18" charset="0"/>
                <a:cs typeface="Times New Roman" panose="02020603050405020304" pitchFamily="18" charset="0"/>
              </a:rPr>
              <a:t> наурыз</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Түнде және таңертең тұман. Жел батыстан, 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7-12 </a:t>
            </a:r>
            <a:r>
              <a:rPr lang="kk-KZ" sz="1100" dirty="0" smtClean="0">
                <a:solidFill>
                  <a:prstClr val="black"/>
                </a:solidFill>
                <a:latin typeface="Times New Roman" pitchFamily="18" charset="0"/>
                <a:cs typeface="Times New Roman" pitchFamily="18" charset="0"/>
              </a:rPr>
              <a:t>м/с. Ауа температурасы түнде 4-6, күндіз 8-10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09</a:t>
            </a:r>
            <a:r>
              <a:rPr lang="kk-KZ" sz="1100" b="1" dirty="0" smtClean="0">
                <a:solidFill>
                  <a:srgbClr val="000000"/>
                </a:solidFill>
                <a:latin typeface="Times New Roman" panose="02020603050405020304" pitchFamily="18" charset="0"/>
                <a:cs typeface="Times New Roman" panose="02020603050405020304" pitchFamily="18" charset="0"/>
              </a:rPr>
              <a:t> 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8</a:t>
            </a:r>
            <a:r>
              <a:rPr lang="kk-KZ" sz="1100" b="1" dirty="0" smtClean="0">
                <a:solidFill>
                  <a:srgbClr val="000000"/>
                </a:solidFill>
                <a:latin typeface="Times New Roman" panose="02020603050405020304" pitchFamily="18" charset="0"/>
                <a:cs typeface="Times New Roman" panose="02020603050405020304" pitchFamily="18" charset="0"/>
              </a:rPr>
              <a:t> наурыз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9</a:t>
            </a:r>
            <a:r>
              <a:rPr lang="kk-KZ" sz="1100" b="1" dirty="0" smtClean="0">
                <a:solidFill>
                  <a:srgbClr val="000000"/>
                </a:solidFill>
                <a:latin typeface="Times New Roman" panose="02020603050405020304" pitchFamily="18" charset="0"/>
                <a:cs typeface="Times New Roman" panose="02020603050405020304" pitchFamily="18" charset="0"/>
              </a:rPr>
              <a:t> 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4-6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81368" y="3776102"/>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30279</TotalTime>
  <Words>598</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3809</cp:revision>
  <cp:lastPrinted>2021-07-01T07:38:07Z</cp:lastPrinted>
  <dcterms:created xsi:type="dcterms:W3CDTF">2018-03-27T06:03:00Z</dcterms:created>
  <dcterms:modified xsi:type="dcterms:W3CDTF">2025-03-07T06:53:00Z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