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9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48782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47009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аздаған 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тұман.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18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09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түнде </a:t>
            </a:r>
            <a:r>
              <a:rPr lang="kk-KZ" sz="1100" dirty="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30379</TotalTime>
  <Words>578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6003</cp:revision>
  <cp:lastPrinted>2021-07-01T03:56:27Z</cp:lastPrinted>
  <dcterms:created xsi:type="dcterms:W3CDTF">2018-03-27T06:03:00Z</dcterms:created>
  <dcterms:modified xsi:type="dcterms:W3CDTF">2025-03-07T07:43:01Z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