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5836966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1945648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түнде жауын-шашын (жаңбыр, қар), күндіз аздаған жаңбыр. Оңтүстік-батыстан жел соғады, күші 8-13, екпіні 15-20, күндіз кей уақыттарда 23 м/с</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0-2, күндіз 10-12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жауын-шашынсыз, түнде тұман. Батыстан солтүстік-батысқа ауысатын жел соғады, күші 8-13 м/с. Ауа </a:t>
            </a:r>
            <a:r>
              <a:rPr lang="kk-KZ" sz="1100" dirty="0" smtClean="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64318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a:t>
            </a:r>
            <a:r>
              <a:rPr lang="kk-KZ" sz="1100" dirty="0">
                <a:solidFill>
                  <a:schemeClr val="tx1"/>
                </a:solidFill>
                <a:latin typeface="Times New Roman" panose="02020603050405020304" pitchFamily="18" charset="0"/>
                <a:cs typeface="Times New Roman" panose="02020603050405020304" pitchFamily="18" charset="0"/>
              </a:rPr>
              <a:t>8</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0</a:t>
            </a:r>
            <a:r>
              <a:rPr lang="kk-KZ" sz="1100" dirty="0">
                <a:solidFill>
                  <a:schemeClr val="tx1"/>
                </a:solidFill>
                <a:latin typeface="Times New Roman" panose="02020603050405020304" pitchFamily="18" charset="0"/>
                <a:cs typeface="Times New Roman" panose="02020603050405020304" pitchFamily="18" charset="0"/>
              </a:rPr>
              <a:t>9</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42900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13968</TotalTime>
  <Words>599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3581</cp:revision>
  <cp:lastPrinted>2021-07-01T03:56:27Z</cp:lastPrinted>
  <dcterms:created xsi:type="dcterms:W3CDTF">2018-03-27T06:03:00Z</dcterms:created>
  <dcterms:modified xsi:type="dcterms:W3CDTF">2025-03-07T07:22:33Z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