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926661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түнде қар, күндіз жауын-шашын (жаңбыр, қар). Жолдарда көктайғақ.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қар, жаяу бұрқасын, көктайғақ.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563565"/>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6335746"/>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47</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427</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23836</TotalTime>
  <Words>579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4612</cp:revision>
  <cp:lastPrinted>2021-07-01T03:56:27Z</cp:lastPrinted>
  <dcterms:created xsi:type="dcterms:W3CDTF">2018-03-27T06:03:00Z</dcterms:created>
  <dcterms:modified xsi:type="dcterms:W3CDTF">2025-03-07T09:00:35Z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