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494"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61763149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1773333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08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08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kern="1400" dirty="0">
                <a:solidFill>
                  <a:prstClr val="black"/>
                </a:solidFill>
                <a:latin typeface="Times New Roman"/>
                <a:ea typeface="Times New Roman"/>
              </a:rPr>
              <a:t> </a:t>
            </a:r>
            <a:r>
              <a:rPr lang="kk-KZ" sz="1200" dirty="0" smtClean="0">
                <a:latin typeface="Times New Roman" pitchFamily="18" charset="0"/>
                <a:cs typeface="Times New Roman" pitchFamily="18" charset="0"/>
              </a:rPr>
              <a:t>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kern="1400" dirty="0" smtClean="0">
                <a:latin typeface="Times New Roman"/>
                <a:ea typeface="Times New Roman"/>
              </a:rPr>
              <a:t>түстік-батыстан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en-US" sz="1200" dirty="0" smtClean="0">
                <a:latin typeface="Times New Roman" pitchFamily="18" charset="0"/>
                <a:cs typeface="Times New Roman" pitchFamily="18" charset="0"/>
              </a:rPr>
              <a:t>9-14</a:t>
            </a:r>
            <a:r>
              <a:rPr lang="kk-KZ" sz="1200" dirty="0" smtClean="0">
                <a:latin typeface="Times New Roman" pitchFamily="18" charset="0"/>
                <a:cs typeface="Times New Roman" pitchFamily="18" charset="0"/>
              </a:rPr>
              <a:t>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 жылы.</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08</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09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a:t>
            </a:r>
            <a:r>
              <a:rPr lang="kk-KZ" sz="1200" kern="1400" dirty="0">
                <a:solidFill>
                  <a:prstClr val="black"/>
                </a:solidFill>
                <a:latin typeface="Times New Roman"/>
                <a:ea typeface="Times New Roman"/>
              </a:rPr>
              <a:t> </a:t>
            </a:r>
            <a:r>
              <a:rPr lang="kk-KZ" sz="1200" kern="1400" dirty="0" smtClean="0">
                <a:latin typeface="Times New Roman"/>
                <a:ea typeface="Times New Roman"/>
              </a:rPr>
              <a:t>Солтүстіктен оңтүстік-батысқа ауысып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a:latin typeface="Times New Roman"/>
                <a:ea typeface="Times New Roman"/>
              </a:rPr>
              <a:t> </a:t>
            </a:r>
            <a:r>
              <a:rPr lang="kk-KZ" sz="1200" kern="1400" dirty="0" smtClean="0">
                <a:latin typeface="Times New Roman"/>
                <a:ea typeface="Times New Roman"/>
              </a:rPr>
              <a:t>2-4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kk-KZ"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smtClean="0">
                <a:solidFill>
                  <a:srgbClr val="000000"/>
                </a:solidFill>
                <a:latin typeface="Times New Roman" pitchFamily="18" charset="0"/>
                <a:cs typeface="Times New Roman" pitchFamily="18" charset="0"/>
              </a:rPr>
              <a:t>: </a:t>
            </a:r>
            <a:r>
              <a:rPr lang="ru-RU" altLang="ru-RU" sz="1200" b="1" i="1">
                <a:solidFill>
                  <a:srgbClr val="000000"/>
                </a:solidFill>
                <a:latin typeface="Times New Roman" pitchFamily="18" charset="0"/>
                <a:cs typeface="Times New Roman" pitchFamily="18" charset="0"/>
              </a:rPr>
              <a:t> </a:t>
            </a:r>
            <a:r>
              <a:rPr lang="ru-RU" altLang="ru-RU" sz="1200" b="1" i="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25926</TotalTime>
  <Words>574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4367</cp:revision>
  <cp:lastPrinted>2023-02-06T06:57:51Z</cp:lastPrinted>
  <dcterms:created xsi:type="dcterms:W3CDTF">2018-03-27T06:03:00Z</dcterms:created>
  <dcterms:modified xsi:type="dcterms:W3CDTF">2025-03-07T08:08:24Z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