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209975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метель. Ветер северо-западный 9-14 м/с. Температура воздуха ночью и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23788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4075</TotalTime>
  <Words>545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570</cp:revision>
  <cp:lastPrinted>2021-07-01T03:56:27Z</cp:lastPrinted>
  <dcterms:created xsi:type="dcterms:W3CDTF">2024-09-22T07:48:17Z</dcterms:created>
  <dcterms:modified xsi:type="dcterms:W3CDTF">2025-03-08T08:33:31Z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