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18824525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08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0</a:t>
            </a:r>
            <a:r>
              <a:rPr lang="kk-KZ" dirty="0"/>
              <a:t>8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23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снег, поземок, туман. Ветер северо-западный 9-14 м/с. Температура воздуха ночью 12-14, днем 8-10 мороза.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на 10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снег, низовая метель. Ветер юго-западный 9-14, порывы 15-20 м/с. Температура воздуха 13-15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2381" y="2395882"/>
            <a:ext cx="4576758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7192500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8E3CCD1A-8BC9-4B25-9D7D-1E7CAB0CA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635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16</cp:revision>
  <dcterms:modified xsi:type="dcterms:W3CDTF">2025-03-08T08:43:55Z</dcterms:modified>
</cp:coreProperties>
</file>