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>
        <p:scale>
          <a:sx n="100" d="100"/>
          <a:sy n="100" d="100"/>
        </p:scale>
        <p:origin x="-6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3976055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9003197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северо-восточный, восточный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2-4,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8-10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10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28111</TotalTime>
  <Words>603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3763</cp:revision>
  <cp:lastPrinted>2021-10-15T03:50:29Z</cp:lastPrinted>
  <dcterms:created xsi:type="dcterms:W3CDTF">2018-03-27T06:03:00Z</dcterms:created>
  <dcterms:modified xsi:type="dcterms:W3CDTF">2025-03-08T07:25:57Z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