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2690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19989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Туман. Ветер северо-западный с переходом на юго-восточный 9-14, днем порывы 18 м/с. Температура воздуха ночью 5-7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осадков, туман. 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29386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5541</cp:revision>
  <cp:lastPrinted>2021-07-01T03:56:27Z</cp:lastPrinted>
  <dcterms:created xsi:type="dcterms:W3CDTF">2018-03-27T06:03:00Z</dcterms:created>
  <dcterms:modified xsi:type="dcterms:W3CDTF">2025-03-08T06:50:37Z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