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095707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0659037"/>
              </p:ext>
            </p:extLst>
          </p:nvPr>
        </p:nvGraphicFramePr>
        <p:xfrm>
          <a:off x="4993576" y="4733142"/>
          <a:ext cx="4691064" cy="1742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08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09 марта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и утром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Временами туман, гололед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09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10 марта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312540013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14676</TotalTime>
  <Words>579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3429</cp:revision>
  <cp:lastPrinted>2021-07-01T03:56:27Z</cp:lastPrinted>
  <dcterms:created xsi:type="dcterms:W3CDTF">2018-03-27T06:03:00Z</dcterms:created>
  <dcterms:modified xsi:type="dcterms:W3CDTF">2025-03-08T07:17:05Z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