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103441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до 20 ч. 09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снег, поземок. Ветер северный с переходом на западный 9-14 м/с. Температура воздуха ночью 11-13, днем 6-8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южный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60306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марта, ночью 10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Головченко Е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41358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6321</cp:revision>
  <cp:lastPrinted>2021-11-30T05:55:24Z</cp:lastPrinted>
  <dcterms:created xsi:type="dcterms:W3CDTF">2018-03-27T06:03:00Z</dcterms:created>
  <dcterms:modified xsi:type="dcterms:W3CDTF">2025-03-08T07:17:26Z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