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196541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снег, низовая метель, гололед. Ветер северо-западный 9-14 м/с. Температура воздуха ночью и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метель,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969447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26754</TotalTime>
  <Words>644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4786</cp:revision>
  <cp:lastPrinted>2021-07-01T03:56:27Z</cp:lastPrinted>
  <dcterms:created xsi:type="dcterms:W3CDTF">2018-03-27T06:03:00Z</dcterms:created>
  <dcterms:modified xsi:type="dcterms:W3CDTF">2025-03-08T08:23:40Z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