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>
        <p:scale>
          <a:sx n="106" d="100"/>
          <a:sy n="106" d="100"/>
        </p:scale>
        <p:origin x="2226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35290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небольшой снег. На дорогах гололедица. Ветер северо-западный с переходом на юго-западный 6-11 м/с. Температура воздуха ночью 7-9, днем 1-3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810699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41941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5565</cp:revision>
  <cp:lastPrinted>2021-02-03T11:37:00Z</cp:lastPrinted>
  <dcterms:created xsi:type="dcterms:W3CDTF">2018-03-27T06:03:00Z</dcterms:created>
  <dcterms:modified xsi:type="dcterms:W3CDTF">2025-03-08T09:53:09Z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