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1719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аздаған қар жауады. Тұман күтіледі.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15-17, күндіз 8-10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14-16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a:solidFill>
                  <a:schemeClr val="tx1"/>
                </a:solidFill>
                <a:latin typeface="Times New Roman" pitchFamily="18" charset="0"/>
                <a:cs typeface="Times New Roman" pitchFamily="18" charset="0"/>
                <a:sym typeface="+mn-ea"/>
              </a:rPr>
              <a:t>төмен</a:t>
            </a:r>
            <a:r>
              <a:rPr lang="kk-KZ" altLang="en-US" sz="1300" i="1">
                <a:solidFill>
                  <a:schemeClr val="tx1"/>
                </a:solidFill>
                <a:latin typeface="Times New Roman" pitchFamily="18" charset="0"/>
                <a:cs typeface="Times New Roman" pitchFamily="18" charset="0"/>
                <a:sym typeface="+mn-ea"/>
              </a:rPr>
              <a:t> болады деп күтілуде.</a:t>
            </a:r>
          </a:p>
          <a:p>
            <a:pPr indent="182563" algn="ctr"/>
            <a:r>
              <a:rPr lang="ru-RU" sz="1200">
                <a:solidFill>
                  <a:srgbClr val="000000"/>
                </a:solidFill>
                <a:latin typeface="Times New Roman" panose="02020603050405020304" pitchFamily="18" charset="0"/>
                <a:cs typeface="Times New Roman" panose="02020603050405020304" pitchFamily="18" charset="0"/>
              </a:rPr>
              <a:t>1</a:t>
            </a:r>
            <a:r>
              <a:rPr lang="ru-RU" sz="1200" dirty="0">
                <a:solidFill>
                  <a:srgbClr val="000000"/>
                </a:solidFill>
                <a:latin typeface="Times New Roman" panose="02020603050405020304" pitchFamily="18" charset="0"/>
                <a:cs typeface="Times New Roman" panose="02020603050405020304" pitchFamily="18" charset="0"/>
              </a:rPr>
              <a:t>,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3154283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18112</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3458</cp:revision>
  <cp:lastPrinted>2021-07-01T07:38:07Z</cp:lastPrinted>
  <dcterms:created xsi:type="dcterms:W3CDTF">2018-03-27T06:03:00Z</dcterms:created>
  <dcterms:modified xsi:type="dcterms:W3CDTF">2025-03-08T07:43:53Z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