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961800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4850660"/>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546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0.109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0.065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0.051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 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және таңертең жауын-шашынды </a:t>
            </a:r>
            <a:r>
              <a:rPr lang="kk-KZ" sz="1200" dirty="0" smtClean="0">
                <a:latin typeface="Times New Roman" panose="02020603050405020304" pitchFamily="18" charset="0"/>
                <a:cs typeface="Times New Roman" panose="02020603050405020304" pitchFamily="18" charset="0"/>
              </a:rPr>
              <a:t>(жаңбыр, қар</a:t>
            </a:r>
            <a:r>
              <a:rPr lang="kk-KZ" sz="1200" dirty="0" smtClean="0">
                <a:latin typeface="Times New Roman" panose="02020603050405020304" pitchFamily="18" charset="0"/>
                <a:cs typeface="Times New Roman" panose="02020603050405020304" pitchFamily="18" charset="0"/>
              </a:rPr>
              <a:t>). Кей уақытта тұман, </a:t>
            </a:r>
            <a:r>
              <a:rPr lang="kk-KZ" sz="1200" dirty="0" smtClean="0">
                <a:latin typeface="Times New Roman" panose="02020603050405020304" pitchFamily="18" charset="0"/>
                <a:cs typeface="Times New Roman" panose="02020603050405020304" pitchFamily="18" charset="0"/>
              </a:rPr>
              <a:t>көктайғақ. Жел </a:t>
            </a:r>
            <a:r>
              <a:rPr lang="kk-KZ" sz="1200" dirty="0" smtClean="0">
                <a:latin typeface="Times New Roman" panose="02020603050405020304" pitchFamily="18" charset="0"/>
                <a:cs typeface="Times New Roman" panose="02020603050405020304" pitchFamily="18" charset="0"/>
              </a:rPr>
              <a:t>солтүстік-батыстан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аяз,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аяз.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10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5998204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15444</TotalTime>
  <Words>544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3537</cp:revision>
  <cp:lastPrinted>2021-07-01T07:38:07Z</cp:lastPrinted>
  <dcterms:created xsi:type="dcterms:W3CDTF">2018-03-27T06:03:00Z</dcterms:created>
  <dcterms:modified xsi:type="dcterms:W3CDTF">2025-03-08T07:17:02Z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