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1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9125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94840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1760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-шығысқа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ауысып</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0-2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түнде </a:t>
            </a:r>
            <a:r>
              <a:rPr lang="kk-KZ"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30386</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6006</cp:revision>
  <cp:lastPrinted>2021-07-01T03:56:27Z</cp:lastPrinted>
  <dcterms:created xsi:type="dcterms:W3CDTF">2018-03-27T06:03:00Z</dcterms:created>
  <dcterms:modified xsi:type="dcterms:W3CDTF">2025-03-08T06:50:42Z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