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1358188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метель, гололед. Ветер северо-западный 9-14 м/с. Температура воздуха ночью и днем 3-5 мороза.</a:t>
            </a:r>
          </a:p>
          <a:p>
            <a:pPr algn="just">
              <a:tabLst>
                <a:tab pos="3411538" algn="l"/>
              </a:tabLst>
            </a:pPr>
            <a:endParaRPr lang="kk-KZ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10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метель, туман. Ветер юго-западный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610738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23999</TotalTime>
  <Words>599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4634</cp:revision>
  <cp:lastPrinted>2021-07-01T03:56:27Z</cp:lastPrinted>
  <dcterms:created xsi:type="dcterms:W3CDTF">2018-03-27T06:03:00Z</dcterms:created>
  <dcterms:modified xsi:type="dcterms:W3CDTF">2025-03-08T08:24:16Z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