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3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02414986"/>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6977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наурызда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жауын-шашын</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қар</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бұрқасын, көктайғақ</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соғатын жел солтүстік-батысқа ауысады, күші 7-12, екпіні 15-20 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-3°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a:t>
            </a:r>
            <a:r>
              <a:rPr lang="" sz="1200" dirty="0">
                <a:solidFill>
                  <a:prstClr val="black"/>
                </a:solidFill>
                <a:latin typeface="Times New Roman" pitchFamily="18" charset="0"/>
                <a:cs typeface="Times New Roman" pitchFamily="18" charset="0"/>
              </a:rPr>
              <a:t> болады</a:t>
            </a:r>
            <a:r>
              <a:rPr lang="kk-KZ" sz="1200" dirty="0">
                <a:solidFill>
                  <a:prstClr val="black"/>
                </a:solidFill>
                <a:latin typeface="Times New Roman" pitchFamily="18" charset="0"/>
                <a:cs typeface="Times New Roman" pitchFamily="18" charset="0"/>
              </a:rPr>
              <a:t>.</a:t>
            </a: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09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оңтүстік</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41423" y="234050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17674" y="32564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7022388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18686</TotalTime>
  <Words>594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3334</cp:revision>
  <cp:lastPrinted>2021-07-01T03:56:27Z</cp:lastPrinted>
  <dcterms:created xsi:type="dcterms:W3CDTF">2018-03-27T06:03:00Z</dcterms:created>
  <dcterms:modified xsi:type="dcterms:W3CDTF">2025-03-08T08:11:14Z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