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494" y="22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08528469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1773333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09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09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 Түнде және таңертең тұман. Солтүстіктен оңтүстік-батысқа ауысып жел соғады күші 3-8 м/с. Ауа температурасы түнде 2-4 аяз, күндіз 4-6 жылы</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09</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тұман.</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О</a:t>
            </a:r>
            <a:r>
              <a:rPr lang="kk-KZ" sz="1200" kern="1400" dirty="0" smtClean="0">
                <a:latin typeface="Times New Roman"/>
                <a:ea typeface="Times New Roman"/>
              </a:rPr>
              <a:t>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2-7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3-5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09 </a:t>
            </a:r>
            <a:r>
              <a:rPr lang="ru-RU" sz="1150" b="1" dirty="0" err="1" smtClean="0">
                <a:solidFill>
                  <a:schemeClr val="tx1"/>
                </a:solidFill>
                <a:latin typeface="Times New Roman" panose="02020603050405020304" pitchFamily="18" charset="0"/>
                <a:cs typeface="Times New Roman" panose="02020603050405020304" pitchFamily="18" charset="0"/>
              </a:rPr>
              <a:t>наурыз</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kk-KZ"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smtClean="0">
                <a:solidFill>
                  <a:srgbClr val="000000"/>
                </a:solidFill>
                <a:latin typeface="Times New Roman" pitchFamily="18" charset="0"/>
                <a:cs typeface="Times New Roman" pitchFamily="18" charset="0"/>
              </a:rPr>
              <a:t>: </a:t>
            </a:r>
            <a:r>
              <a:rPr lang="ru-RU" altLang="ru-RU" sz="1200" b="1" i="1">
                <a:solidFill>
                  <a:srgbClr val="000000"/>
                </a:solidFill>
                <a:latin typeface="Times New Roman" pitchFamily="18" charset="0"/>
                <a:cs typeface="Times New Roman" pitchFamily="18" charset="0"/>
              </a:rPr>
              <a:t> </a:t>
            </a:r>
            <a:r>
              <a:rPr lang="ru-RU" altLang="ru-RU" sz="1200" b="1" i="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25928</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4369</cp:revision>
  <cp:lastPrinted>2023-02-06T06:57:51Z</cp:lastPrinted>
  <dcterms:created xsi:type="dcterms:W3CDTF">2018-03-27T06:03:00Z</dcterms:created>
  <dcterms:modified xsi:type="dcterms:W3CDTF">2025-03-08T07:55:06Z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