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97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62606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түнде қар, жаяу бұрқасын. Солтүстік-батыстан жел соғады, күші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811168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4521</cp:revision>
  <cp:lastPrinted>2021-07-01T07:38:07Z</cp:lastPrinted>
  <dcterms:created xsi:type="dcterms:W3CDTF">2018-03-27T06:03:00Z</dcterms:created>
  <dcterms:modified xsi:type="dcterms:W3CDTF">2025-03-08T08:44:54Z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