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5116668"/>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08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Солтүстік</a:t>
            </a: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екпіні 18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5-7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883781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0,27</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08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22982</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4587</cp:revision>
  <cp:lastPrinted>2021-07-01T07:38:07Z</cp:lastPrinted>
  <dcterms:created xsi:type="dcterms:W3CDTF">2018-03-27T06:03:00Z</dcterms:created>
  <dcterms:modified xsi:type="dcterms:W3CDTF">2025-03-08T07:32:19Z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