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972"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647459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наурызға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қар, жаяу бұрқасын, көктайғақ.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15-18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09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10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0956582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25564</TotalTime>
  <Words>554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4632</cp:revision>
  <cp:lastPrinted>2021-07-01T07:38:07Z</cp:lastPrinted>
  <dcterms:created xsi:type="dcterms:W3CDTF">2018-03-27T06:03:00Z</dcterms:created>
  <dcterms:modified xsi:type="dcterms:W3CDTF">2025-03-08T08:42:53Z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